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1DB40-D30B-4356-AE2D-492024ED12CF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9F45F-2175-4EB6-A3DB-5905E3DF9C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9F45F-2175-4EB6-A3DB-5905E3DF9CB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9F45F-2175-4EB6-A3DB-5905E3DF9CB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50758-B5D6-4511-AF35-7A93B08F13A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BD78-1A5C-4E07-BFC9-6A4A0E8976D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ngie\Videos\Ancient%20Empires%202009.wmv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My Sabbatical…Enjoying the Journey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Angel Petitt SabbaticalScapes.wordpress.com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ncient Empires 2009.wmv">
            <a:hlinkClick r:id="" action="ppaction://media"/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Ancient Empires 2009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8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12" repeatCount="indefinite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</Words>
  <Application>Microsoft Office PowerPoint</Application>
  <PresentationFormat>On-screen Show (4:3)</PresentationFormat>
  <Paragraphs>4</Paragraphs>
  <Slides>2</Slides>
  <Notes>2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My Sabbatical…Enjoying the Journey.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Angie</dc:creator>
  <cp:lastModifiedBy>Angie</cp:lastModifiedBy>
  <cp:revision>2</cp:revision>
  <dcterms:created xsi:type="dcterms:W3CDTF">2009-11-18T00:56:10Z</dcterms:created>
  <dcterms:modified xsi:type="dcterms:W3CDTF">2009-11-18T01:13:23Z</dcterms:modified>
</cp:coreProperties>
</file>