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E1DB40-D30B-4356-AE2D-492024ED12CF}" type="datetimeFigureOut">
              <a:rPr lang="en-US" smtClean="0"/>
              <a:t>11/17/2009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19F45F-2175-4EB6-A3DB-5905E3DF9CB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19F45F-2175-4EB6-A3DB-5905E3DF9CBA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19F45F-2175-4EB6-A3DB-5905E3DF9CBA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50758-B5D6-4511-AF35-7A93B08F13A5}" type="datetimeFigureOut">
              <a:rPr lang="en-US" smtClean="0"/>
              <a:t>11/17/2009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BBD78-1A5C-4E07-BFC9-6A4A0E8976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50758-B5D6-4511-AF35-7A93B08F13A5}" type="datetimeFigureOut">
              <a:rPr lang="en-US" smtClean="0"/>
              <a:t>11/17/2009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BBD78-1A5C-4E07-BFC9-6A4A0E8976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50758-B5D6-4511-AF35-7A93B08F13A5}" type="datetimeFigureOut">
              <a:rPr lang="en-US" smtClean="0"/>
              <a:t>11/17/2009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BBD78-1A5C-4E07-BFC9-6A4A0E8976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50758-B5D6-4511-AF35-7A93B08F13A5}" type="datetimeFigureOut">
              <a:rPr lang="en-US" smtClean="0"/>
              <a:t>11/17/2009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BBD78-1A5C-4E07-BFC9-6A4A0E8976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50758-B5D6-4511-AF35-7A93B08F13A5}" type="datetimeFigureOut">
              <a:rPr lang="en-US" smtClean="0"/>
              <a:t>11/17/2009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BBD78-1A5C-4E07-BFC9-6A4A0E8976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50758-B5D6-4511-AF35-7A93B08F13A5}" type="datetimeFigureOut">
              <a:rPr lang="en-US" smtClean="0"/>
              <a:t>11/17/2009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BBD78-1A5C-4E07-BFC9-6A4A0E8976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50758-B5D6-4511-AF35-7A93B08F13A5}" type="datetimeFigureOut">
              <a:rPr lang="en-US" smtClean="0"/>
              <a:t>11/17/2009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BBD78-1A5C-4E07-BFC9-6A4A0E8976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50758-B5D6-4511-AF35-7A93B08F13A5}" type="datetimeFigureOut">
              <a:rPr lang="en-US" smtClean="0"/>
              <a:t>11/17/2009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BBD78-1A5C-4E07-BFC9-6A4A0E8976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50758-B5D6-4511-AF35-7A93B08F13A5}" type="datetimeFigureOut">
              <a:rPr lang="en-US" smtClean="0"/>
              <a:t>11/17/2009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BBD78-1A5C-4E07-BFC9-6A4A0E8976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50758-B5D6-4511-AF35-7A93B08F13A5}" type="datetimeFigureOut">
              <a:rPr lang="en-US" smtClean="0"/>
              <a:t>11/17/2009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BBD78-1A5C-4E07-BFC9-6A4A0E8976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50758-B5D6-4511-AF35-7A93B08F13A5}" type="datetimeFigureOut">
              <a:rPr lang="en-US" smtClean="0"/>
              <a:t>11/17/2009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BBD78-1A5C-4E07-BFC9-6A4A0E8976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40000"/>
                <a:satMod val="350000"/>
              </a:schemeClr>
            </a:gs>
            <a:gs pos="40000">
              <a:schemeClr val="bg2">
                <a:tint val="45000"/>
                <a:shade val="99000"/>
                <a:satMod val="350000"/>
              </a:schemeClr>
            </a:gs>
            <a:gs pos="100000">
              <a:schemeClr val="bg2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250758-B5D6-4511-AF35-7A93B08F13A5}" type="datetimeFigureOut">
              <a:rPr lang="en-US" smtClean="0"/>
              <a:t>11/17/2009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BBD78-1A5C-4E07-BFC9-6A4A0E8976D6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Angie\Videos\Ancient%20Empires%202009.wmv" TargetMode="Externa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i="1" dirty="0" smtClean="0"/>
              <a:t>My Sabbatical…Enjoying the Journey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Angel Petitt SabbaticalScapes.wordpress.com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ncient Empires 2009.wmv">
            <a:hlinkClick r:id="" action="ppaction://media"/>
          </p:cNvPr>
          <p:cNvPicPr>
            <a:picLocks noGrp="1" noRot="1" noChangeAspect="1"/>
          </p:cNvPicPr>
          <p:nvPr>
            <p:ph idx="4294967295"/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7" name="Ancient Empires 2009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1524000" y="1143000"/>
            <a:ext cx="6096000" cy="457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91839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 fullScrn="1">
              <p:cMediaNode>
                <p:cTn id="12" repeatCount="indefinite" fill="remove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  <p:vide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8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10</Words>
  <Application>Microsoft Office PowerPoint</Application>
  <PresentationFormat>On-screen Show (4:3)</PresentationFormat>
  <Paragraphs>4</Paragraphs>
  <Slides>2</Slides>
  <Notes>2</Notes>
  <HiddenSlides>0</HiddenSlides>
  <MMClips>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My Sabbatical…Enjoying the Journey.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Angie</dc:creator>
  <cp:lastModifiedBy>Angie</cp:lastModifiedBy>
  <cp:revision>2</cp:revision>
  <dcterms:created xsi:type="dcterms:W3CDTF">2009-11-18T00:56:10Z</dcterms:created>
  <dcterms:modified xsi:type="dcterms:W3CDTF">2009-11-18T01:13:23Z</dcterms:modified>
</cp:coreProperties>
</file>